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92" r:id="rId2"/>
    <p:sldId id="460" r:id="rId3"/>
    <p:sldId id="459" r:id="rId4"/>
    <p:sldId id="435" r:id="rId5"/>
    <p:sldId id="437" r:id="rId6"/>
    <p:sldId id="436" r:id="rId7"/>
    <p:sldId id="332" r:id="rId8"/>
    <p:sldId id="339" r:id="rId9"/>
    <p:sldId id="338" r:id="rId10"/>
    <p:sldId id="340" r:id="rId11"/>
    <p:sldId id="262" r:id="rId12"/>
    <p:sldId id="264" r:id="rId13"/>
    <p:sldId id="265" r:id="rId14"/>
    <p:sldId id="263" r:id="rId15"/>
    <p:sldId id="266" r:id="rId16"/>
    <p:sldId id="268" r:id="rId17"/>
    <p:sldId id="269" r:id="rId18"/>
    <p:sldId id="270" r:id="rId19"/>
    <p:sldId id="271" r:id="rId20"/>
    <p:sldId id="272" r:id="rId21"/>
    <p:sldId id="334" r:id="rId22"/>
    <p:sldId id="335" r:id="rId23"/>
    <p:sldId id="336" r:id="rId24"/>
    <p:sldId id="351" r:id="rId25"/>
    <p:sldId id="273" r:id="rId26"/>
    <p:sldId id="281" r:id="rId27"/>
    <p:sldId id="341" r:id="rId28"/>
    <p:sldId id="342" r:id="rId29"/>
    <p:sldId id="350" r:id="rId30"/>
    <p:sldId id="462" r:id="rId31"/>
    <p:sldId id="458" r:id="rId32"/>
    <p:sldId id="453" r:id="rId33"/>
    <p:sldId id="348" r:id="rId34"/>
    <p:sldId id="337" r:id="rId35"/>
    <p:sldId id="457" r:id="rId36"/>
    <p:sldId id="454" r:id="rId37"/>
    <p:sldId id="345" r:id="rId38"/>
    <p:sldId id="344" r:id="rId39"/>
    <p:sldId id="456" r:id="rId40"/>
    <p:sldId id="455" r:id="rId41"/>
    <p:sldId id="346" r:id="rId42"/>
    <p:sldId id="349" r:id="rId43"/>
    <p:sldId id="461" r:id="rId44"/>
  </p:sldIdLst>
  <p:sldSz cx="9144000" cy="5143500" type="screen16x9"/>
  <p:notesSz cx="6858000" cy="9144000"/>
  <p:embeddedFontLst>
    <p:embeddedFont>
      <p:font typeface="Robot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R178okyCHjmIxPR00TaM5Qvfs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E79F08-41E6-4ED2-B69D-EC58D715A8E7}">
  <a:tblStyle styleId="{F0E79F08-41E6-4ED2-B69D-EC58D715A8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4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82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747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578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52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454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974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876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3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726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02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04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83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698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50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8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p5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9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0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60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075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58" r:id="rId5"/>
    <p:sldLayoutId id="2147483659" r:id="rId6"/>
    <p:sldLayoutId id="2147483661" r:id="rId7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docs/flutter/setup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labs.developers.google.com/codelabs/flutter-firebase/#4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-723015" y="863627"/>
            <a:ext cx="6983823" cy="174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/>
              <a:t>Multiplatform </a:t>
            </a:r>
            <a:r>
              <a:rPr lang="en" sz="4000" b="1" dirty="0"/>
              <a:t>App Mobile </a:t>
            </a:r>
            <a:br>
              <a:rPr lang="en" sz="4000" b="1" dirty="0"/>
            </a:br>
            <a:r>
              <a:rPr lang="en" sz="4000" b="1" dirty="0"/>
              <a:t>Dev Course </a:t>
            </a:r>
            <a:r>
              <a:rPr lang="en-MY" sz="4000" b="1" dirty="0"/>
              <a:t>FLUTTER</a:t>
            </a:r>
            <a:br>
              <a:rPr lang="en-MY" sz="4000" b="1" dirty="0"/>
            </a:br>
            <a:r>
              <a:rPr lang="en-MY" sz="4000" b="1" dirty="0"/>
              <a:t>with FIRESTORE</a:t>
            </a:r>
            <a:endParaRPr sz="4000" b="1" dirty="0"/>
          </a:p>
        </p:txBody>
      </p:sp>
      <p:sp>
        <p:nvSpPr>
          <p:cNvPr id="73" name="Google Shape;73;p14"/>
          <p:cNvSpPr txBox="1"/>
          <p:nvPr/>
        </p:nvSpPr>
        <p:spPr>
          <a:xfrm>
            <a:off x="800987" y="2775858"/>
            <a:ext cx="5459822" cy="123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bit.ly/flutterkerul</a:t>
            </a:r>
          </a:p>
          <a:p>
            <a:pPr algn="r"/>
            <a:r>
              <a:rPr lang="en-MY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(for slides &amp; notes)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8F6D6-7FB2-47C6-AB4C-AC3DBD81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08" y="2368926"/>
            <a:ext cx="2656505" cy="2656505"/>
          </a:xfrm>
          <a:prstGeom prst="rect">
            <a:avLst/>
          </a:prstGeom>
        </p:spPr>
      </p:pic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Update record using TextFormField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3246A-1670-4D10-9716-618C2CB9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35" y="592276"/>
            <a:ext cx="8091065" cy="45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8000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</a:t>
            </a:r>
            <a:r>
              <a:rPr lang="en-MY" dirty="0" err="1"/>
              <a:t>Firestore</a:t>
            </a:r>
            <a:r>
              <a:rPr lang="en-MY" dirty="0"/>
              <a:t>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100284" y="2336798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403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Android package name &amp; project nickname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1B304-F921-4158-9189-29A9F952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523786"/>
            <a:ext cx="5926072" cy="46197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33679-1F64-4D83-9A58-FD6A8AFD7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886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963335" y="2338584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200" b="1" dirty="0"/>
              <a:t>T13 Online database </a:t>
            </a:r>
            <a:r>
              <a:rPr lang="en-MY" sz="4000" b="1" dirty="0"/>
              <a:t>(serverless)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635540" y="261279"/>
            <a:ext cx="2107660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72656" y="2863062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8587036-1CF6-4AAF-9136-64CFE462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F5D882D0-C4D3-4ADD-A9BD-FE68FDF0BC55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56E357-5827-488C-A934-E1F9F9A95CC2}"/>
              </a:ext>
            </a:extLst>
          </p:cNvPr>
          <p:cNvSpPr/>
          <p:nvPr/>
        </p:nvSpPr>
        <p:spPr>
          <a:xfrm>
            <a:off x="1562910" y="2172511"/>
            <a:ext cx="1146505" cy="10961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9" name="Picture 10" descr="Flutter logo">
            <a:extLst>
              <a:ext uri="{FF2B5EF4-FFF2-40B4-BE49-F238E27FC236}">
                <a16:creationId xmlns:a16="http://schemas.microsoft.com/office/drawing/2014/main" id="{5CEF1721-5239-4839-BBB1-4C87F6F0C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705864" y="2338584"/>
            <a:ext cx="860596" cy="83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390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download google-</a:t>
            </a:r>
            <a:r>
              <a:rPr lang="en-MY" dirty="0" err="1"/>
              <a:t>services.json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F16D6-67B0-4994-9CD9-3C2E235F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63" y="491885"/>
            <a:ext cx="6029693" cy="4674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3A967-E9E1-4D4C-9458-0AE721D4D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123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add to project gradle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BD638-88A9-41F5-A0A7-894409FD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529539"/>
            <a:ext cx="5935377" cy="46118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08714-656C-42E4-BFCF-3209BA162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217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add to module gradle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B6FD8-B780-4A67-B227-C78C5060E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1" y="571648"/>
            <a:ext cx="5872310" cy="457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D65ED-DD53-48AF-98DD-7863CFDAB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72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run app to verify </a:t>
            </a:r>
            <a:r>
              <a:rPr lang="en-MY"/>
              <a:t>database connection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EA0D-B3C5-4F1D-8ED3-D7363282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5" y="540284"/>
            <a:ext cx="5903533" cy="46032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5A7D7-01A1-4945-9E61-04713DF65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414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21048-9BFC-45F5-BD91-985A071CB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2"/>
          <a:stretch/>
        </p:blipFill>
        <p:spPr>
          <a:xfrm>
            <a:off x="293920" y="510266"/>
            <a:ext cx="8842824" cy="4633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B070F-B02C-44A1-BDBF-8F9A5A74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App build.gradle change minSdkVersion to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037C9-F6A7-4A2B-BD83-E9BE80C804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293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7266-8D07-4412-9DC7-9E70FDC39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88"/>
          <a:stretch/>
        </p:blipFill>
        <p:spPr>
          <a:xfrm>
            <a:off x="459950" y="600074"/>
            <a:ext cx="8684050" cy="454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Firestore dependency in pubspec.yaml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512C3-B94B-4C80-A451-D3AC0FD651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765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 – </a:t>
            </a:r>
            <a:r>
              <a:rPr lang="en-MY" dirty="0" err="1"/>
              <a:t>Firestore</a:t>
            </a:r>
            <a:r>
              <a:rPr lang="en-MY" dirty="0"/>
              <a:t>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Flutter setup to Firestore official docs</a:t>
            </a:r>
          </a:p>
          <a:p>
            <a:r>
              <a:rPr lang="en-MY" sz="2800" dirty="0">
                <a:hlinkClick r:id="rId2"/>
              </a:rPr>
              <a:t>https://firebase.google.com/docs/flutter/setup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4739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A7613-5660-4511-9532-4210B22BA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6"/>
          <a:stretch/>
        </p:blipFill>
        <p:spPr>
          <a:xfrm>
            <a:off x="849086" y="767238"/>
            <a:ext cx="8294914" cy="4366065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Push a new record from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3994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file insertpage.dart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F3009-02E5-45C3-99D6-3C16CB34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617220"/>
            <a:ext cx="804672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49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8C17-511A-425A-9C2F-FF93D03A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The insert record command to Firestore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7CDD2-A96F-49AE-A2BA-79CBABB30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568DF-ABB7-4871-935C-75A96AD5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83"/>
          <a:stretch/>
        </p:blipFill>
        <p:spPr>
          <a:xfrm>
            <a:off x="0" y="1454335"/>
            <a:ext cx="9144000" cy="32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1533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17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T14 Listing records (senaraikan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A797439E-F722-4F14-A6E9-DB9DBB65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E2C06E95-3FDD-4524-ADB1-70A5A075D05F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2F4299-756E-4919-B03F-EC6C4FA722C7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0" descr="Flutter logo">
            <a:extLst>
              <a:ext uri="{FF2B5EF4-FFF2-40B4-BE49-F238E27FC236}">
                <a16:creationId xmlns:a16="http://schemas.microsoft.com/office/drawing/2014/main" id="{AA7984ED-9C73-4CE8-B598-E1A7AADEF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461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E3F55E-E411-4654-98FF-BC10551B2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7"/>
          <a:stretch/>
        </p:blipFill>
        <p:spPr>
          <a:xfrm>
            <a:off x="531263" y="648447"/>
            <a:ext cx="8612737" cy="4495053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Populate records to ListTile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1097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 – </a:t>
            </a:r>
            <a:r>
              <a:rPr lang="en-MY" dirty="0" err="1"/>
              <a:t>Firestore</a:t>
            </a:r>
            <a:r>
              <a:rPr lang="en-MY" dirty="0"/>
              <a:t>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Flutter setup to Firestore official lab</a:t>
            </a:r>
          </a:p>
          <a:p>
            <a:r>
              <a:rPr lang="en-MY" sz="3600" b="1" dirty="0">
                <a:hlinkClick r:id="rId2"/>
              </a:rPr>
              <a:t>https://codelabs.developers.google.com/codelabs/flutter-firebase/#4</a:t>
            </a:r>
            <a:endParaRPr lang="en-MY" sz="3600" b="1" dirty="0"/>
          </a:p>
          <a:p>
            <a:endParaRPr lang="en-MY" sz="2800" dirty="0"/>
          </a:p>
          <a:p>
            <a:r>
              <a:rPr lang="en-MY" sz="2800" dirty="0"/>
              <a:t>Follow this LAB exercise</a:t>
            </a:r>
            <a:endParaRPr lang="nb-NO" sz="2800" dirty="0"/>
          </a:p>
          <a:p>
            <a:endParaRPr lang="en-MY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1763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443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T15 Update records (kemaskini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B97EDC4-C04C-478A-9D0B-716AD928BC0C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C0B181EA-5CD6-4978-B4EB-4AD1E4033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5742CA04-3950-42D4-9FB4-F6BB5A7D0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D1DA17A4-09E6-43D6-949A-9940F64F2B41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563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08DA6-5628-4536-9DB2-01F8FB0C0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4"/>
          <a:stretch/>
        </p:blipFill>
        <p:spPr>
          <a:xfrm>
            <a:off x="471900" y="610593"/>
            <a:ext cx="8672100" cy="4552001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Update record using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7467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file updatepage.dart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B2953-0B30-44E2-829C-4D6C9BAEC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2"/>
          <a:stretch/>
        </p:blipFill>
        <p:spPr>
          <a:xfrm>
            <a:off x="322884" y="539440"/>
            <a:ext cx="8821115" cy="46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68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23064A63-05C1-4D34-9676-73A783FC88BF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D9D620ED-A426-4EA0-9EB3-CC8173BAB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2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4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T16 Delete records (padam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D39B39-9823-42DD-8FEC-1448BAE675D0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614ABEF7-46FC-43B1-B2F5-F7C12D536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986D5B79-463C-45EF-9505-7C520A3F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ADC08EA5-530C-42F8-93E1-17EA2C524771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14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Delete record and return to main( )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371EF-1960-4174-8063-6D5EB0173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65"/>
          <a:stretch/>
        </p:blipFill>
        <p:spPr>
          <a:xfrm>
            <a:off x="463598" y="610594"/>
            <a:ext cx="8680402" cy="45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4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71;p14">
            <a:extLst>
              <a:ext uri="{FF2B5EF4-FFF2-40B4-BE49-F238E27FC236}">
                <a16:creationId xmlns:a16="http://schemas.microsoft.com/office/drawing/2014/main" id="{0C231BF6-D68F-412D-95E8-76852A23C6F8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8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751F331-F46B-480B-8F46-AE94F0CF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33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T17 Authentication (pengesahan)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D39B39-9823-42DD-8FEC-1448BAE675D0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614ABEF7-46FC-43B1-B2F5-F7C12D536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986D5B79-463C-45EF-9505-7C520A3FB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b="22120"/>
          <a:stretch/>
        </p:blipFill>
        <p:spPr bwMode="auto">
          <a:xfrm>
            <a:off x="7428826" y="4035668"/>
            <a:ext cx="1882590" cy="109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ADC08EA5-530C-42F8-93E1-17EA2C524771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88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5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7596793" cy="4017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2819591" y="2452914"/>
            <a:ext cx="6324410" cy="268824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6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TO </a:t>
            </a:r>
            <a:br>
              <a:rPr lang="en" dirty="0"/>
            </a:br>
            <a:r>
              <a:rPr lang="en-MY" dirty="0"/>
              <a:t>FLUTTER</a:t>
            </a:r>
            <a:r>
              <a:rPr lang="en" dirty="0"/>
              <a:t> </a:t>
            </a:r>
            <a:r>
              <a:rPr lang="en-MY" dirty="0"/>
              <a:t>CRUD PROJECT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152BD0-906D-449D-AA1F-84B9672DF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Push a new record from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A7613-5660-4511-9532-4210B22BA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00" y="610594"/>
            <a:ext cx="8058500" cy="45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7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Populate records to ListTile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F55E-E411-4654-98FF-BC10551B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36" y="592276"/>
            <a:ext cx="8091064" cy="45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45183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12370</TotalTime>
  <Words>564</Words>
  <Application>Microsoft Office PowerPoint</Application>
  <PresentationFormat>On-screen Show (16:9)</PresentationFormat>
  <Paragraphs>125</Paragraphs>
  <Slides>43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Roboto</vt:lpstr>
      <vt:lpstr>Courier New</vt:lpstr>
      <vt:lpstr>Material</vt:lpstr>
      <vt:lpstr>Multiplatform App Mobile  Dev Course FLUTTER with FIRESTORE</vt:lpstr>
      <vt:lpstr>T13 Online database (serverless)</vt:lpstr>
      <vt:lpstr>Github.com/khirulnizam/makanapps wasap.my/60129034614</vt:lpstr>
      <vt:lpstr>PowerPoint Presentation</vt:lpstr>
      <vt:lpstr>PowerPoint Presentation</vt:lpstr>
      <vt:lpstr>Play.google.com</vt:lpstr>
      <vt:lpstr>OVERVIEW TO  FLUTTER CRUD PROJECT</vt:lpstr>
      <vt:lpstr>Push a new record from TextField</vt:lpstr>
      <vt:lpstr>Populate records to ListTile</vt:lpstr>
      <vt:lpstr>Update record using TextFormField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Google Firebase : Enable test mode</vt:lpstr>
      <vt:lpstr>Google Firestore : add Firebase to app</vt:lpstr>
      <vt:lpstr>Google Firebase : Android package name &amp; project nickname</vt:lpstr>
      <vt:lpstr>Google Firebase : download google-services.json</vt:lpstr>
      <vt:lpstr>Google Firebase : add to project gradle</vt:lpstr>
      <vt:lpstr>Google Firebase : add to module gradle</vt:lpstr>
      <vt:lpstr>Google Firebase : run app to verify database connection</vt:lpstr>
      <vt:lpstr>App build.gradle change minSdkVersion to 23</vt:lpstr>
      <vt:lpstr>Add Firestore dependency in pubspec.yaml</vt:lpstr>
      <vt:lpstr>Flutter – Firestore setup</vt:lpstr>
      <vt:lpstr>Push a new record from TextField</vt:lpstr>
      <vt:lpstr>Create a new file insertpage.dart</vt:lpstr>
      <vt:lpstr>The insert record command to Firestore</vt:lpstr>
      <vt:lpstr>Google Firebase : Console</vt:lpstr>
      <vt:lpstr>Github.com/khirulnizam/makanapps wasap.my/60129034614</vt:lpstr>
      <vt:lpstr>T14 Listing records (senaraikan rekod)</vt:lpstr>
      <vt:lpstr>Populate records to ListTile</vt:lpstr>
      <vt:lpstr>Flutter – Firestore LAB</vt:lpstr>
      <vt:lpstr>Github.com/khirulnizam/makanapps wasap.my/60129034614</vt:lpstr>
      <vt:lpstr>T15 Update records (kemaskini rekod)</vt:lpstr>
      <vt:lpstr>Update record using TextField</vt:lpstr>
      <vt:lpstr>Create a new file updatepage.dart</vt:lpstr>
      <vt:lpstr>Github.com/khirulnizam/makanapps wasap.my/60129034614</vt:lpstr>
      <vt:lpstr>T16 Delete records (padam rekod)</vt:lpstr>
      <vt:lpstr>Delete record and return to main( )</vt:lpstr>
      <vt:lpstr>Github.com/khirulnizam/makanapps wasap.my/60129034614</vt:lpstr>
      <vt:lpstr>T17 Authentication (pengesahan)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IONIC + Firebase S-CRUD</dc:title>
  <dc:creator>Mahani</dc:creator>
  <cp:lastModifiedBy>Khirulnizam Abd Rahman</cp:lastModifiedBy>
  <cp:revision>137</cp:revision>
  <dcterms:modified xsi:type="dcterms:W3CDTF">2020-04-27T01:29:50Z</dcterms:modified>
</cp:coreProperties>
</file>